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4" r:id="rId3"/>
    <p:sldId id="300" r:id="rId4"/>
    <p:sldId id="322" r:id="rId5"/>
    <p:sldId id="280" r:id="rId6"/>
    <p:sldId id="281" r:id="rId7"/>
    <p:sldId id="283" r:id="rId8"/>
    <p:sldId id="284" r:id="rId9"/>
    <p:sldId id="308" r:id="rId10"/>
    <p:sldId id="282" r:id="rId11"/>
    <p:sldId id="288" r:id="rId12"/>
    <p:sldId id="286" r:id="rId13"/>
    <p:sldId id="287" r:id="rId14"/>
    <p:sldId id="289" r:id="rId15"/>
    <p:sldId id="261" r:id="rId16"/>
    <p:sldId id="290" r:id="rId17"/>
    <p:sldId id="328" r:id="rId18"/>
    <p:sldId id="326" r:id="rId19"/>
    <p:sldId id="327" r:id="rId20"/>
    <p:sldId id="291" r:id="rId21"/>
    <p:sldId id="295" r:id="rId22"/>
    <p:sldId id="303" r:id="rId23"/>
    <p:sldId id="296" r:id="rId24"/>
    <p:sldId id="297" r:id="rId25"/>
    <p:sldId id="304" r:id="rId26"/>
    <p:sldId id="310" r:id="rId27"/>
    <p:sldId id="311" r:id="rId28"/>
    <p:sldId id="316" r:id="rId29"/>
    <p:sldId id="317" r:id="rId30"/>
    <p:sldId id="331" r:id="rId31"/>
    <p:sldId id="332" r:id="rId32"/>
    <p:sldId id="339" r:id="rId33"/>
    <p:sldId id="333" r:id="rId34"/>
    <p:sldId id="337" r:id="rId35"/>
    <p:sldId id="338" r:id="rId36"/>
    <p:sldId id="262" r:id="rId37"/>
    <p:sldId id="263" r:id="rId38"/>
    <p:sldId id="305" r:id="rId39"/>
    <p:sldId id="270" r:id="rId40"/>
  </p:sldIdLst>
  <p:sldSz cx="14630400" cy="8229600"/>
  <p:notesSz cx="8229600" cy="14630400"/>
  <p:embeddedFontLst>
    <p:embeddedFont>
      <p:font typeface="DM Sans Medium" pitchFamily="2" charset="0"/>
      <p:regular r:id="rId42"/>
      <p:italic r:id="rId43"/>
    </p:embeddedFont>
    <p:embeddedFont>
      <p:font typeface="Inter" panose="020B0604020202020204" charset="0"/>
      <p:regular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Slab" pitchFamily="2" charset="0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7E159-AC60-4CE3-A45F-EECF613C5578}" type="doc">
      <dgm:prSet loTypeId="urn:microsoft.com/office/officeart/2005/8/layout/hierarchy5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AE90E-1B4F-433A-903A-EEF2FEDA5ECB}">
      <dgm:prSet phldrT="[Text]" custT="1"/>
      <dgm:spPr/>
      <dgm:t>
        <a:bodyPr/>
        <a:lstStyle/>
        <a:p>
          <a:r>
            <a:rPr lang="en-GB" sz="2800" b="1" dirty="0">
              <a:solidFill>
                <a:schemeClr val="tx1">
                  <a:lumMod val="95000"/>
                  <a:lumOff val="5000"/>
                </a:schemeClr>
              </a:solidFill>
            </a:rPr>
            <a:t>CEO</a:t>
          </a:r>
          <a:endParaRPr lang="en-US" sz="2800" b="1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r>
            <a:rPr lang="en-GB" sz="2200" dirty="0" err="1"/>
            <a:t>Shimaa</a:t>
          </a:r>
          <a:r>
            <a:rPr lang="en-GB" sz="2200" dirty="0"/>
            <a:t> </a:t>
          </a:r>
          <a:r>
            <a:rPr lang="en-GB" sz="2200" dirty="0" err="1"/>
            <a:t>Rabiea</a:t>
          </a:r>
          <a:r>
            <a:rPr lang="en-GB" sz="2200" dirty="0"/>
            <a:t> </a:t>
          </a:r>
          <a:r>
            <a:rPr lang="en-GB" sz="2200" dirty="0" err="1"/>
            <a:t>AbdElzaher</a:t>
          </a:r>
          <a:endParaRPr lang="en-US" sz="2200" dirty="0"/>
        </a:p>
      </dgm:t>
    </dgm:pt>
    <dgm:pt modelId="{1374C7C0-1BA6-458B-AABE-48449422DDE3}" type="parTrans" cxnId="{60990343-FB1A-4A18-B764-4D5A74FCEFFD}">
      <dgm:prSet/>
      <dgm:spPr/>
      <dgm:t>
        <a:bodyPr/>
        <a:lstStyle/>
        <a:p>
          <a:endParaRPr lang="en-US"/>
        </a:p>
      </dgm:t>
    </dgm:pt>
    <dgm:pt modelId="{33F14280-1D16-4F6F-913E-14C1DF08EB23}" type="sibTrans" cxnId="{60990343-FB1A-4A18-B764-4D5A74FCEFFD}">
      <dgm:prSet/>
      <dgm:spPr/>
      <dgm:t>
        <a:bodyPr/>
        <a:lstStyle/>
        <a:p>
          <a:endParaRPr lang="en-US" dirty="0"/>
        </a:p>
      </dgm:t>
    </dgm:pt>
    <dgm:pt modelId="{14FBF5B4-467F-467D-B0BF-E42B1AD1564A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Inventory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Hady Mohammed Abdalsalam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Sabreen Shawky Hussien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E191CAD-F7C1-4402-9B87-95202E8C8B90}" type="parTrans" cxnId="{11D3F7F5-EE8C-40EC-AE87-95B8CC9E5BDB}">
      <dgm:prSet/>
      <dgm:spPr/>
      <dgm:t>
        <a:bodyPr/>
        <a:lstStyle/>
        <a:p>
          <a:endParaRPr lang="en-US"/>
        </a:p>
      </dgm:t>
    </dgm:pt>
    <dgm:pt modelId="{74DDE253-298A-4797-8503-E21D74E7498D}" type="sibTrans" cxnId="{11D3F7F5-EE8C-40EC-AE87-95B8CC9E5BDB}">
      <dgm:prSet/>
      <dgm:spPr/>
      <dgm:t>
        <a:bodyPr/>
        <a:lstStyle/>
        <a:p>
          <a:endParaRPr lang="en-US"/>
        </a:p>
      </dgm:t>
    </dgm:pt>
    <dgm:pt modelId="{9CC7A724-69DB-477B-8C00-1CA1E49C9891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Purchasing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Mohammad Rashad </a:t>
          </a:r>
          <a:r>
            <a:rPr lang="en-GB" sz="2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AboulWafa</a:t>
          </a: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D66F217-6628-4D49-91DC-1836210DCFCF}" type="parTrans" cxnId="{91595621-A516-438E-9F18-41AAA4B78022}">
      <dgm:prSet/>
      <dgm:spPr/>
      <dgm:t>
        <a:bodyPr/>
        <a:lstStyle/>
        <a:p>
          <a:endParaRPr lang="en-US"/>
        </a:p>
      </dgm:t>
    </dgm:pt>
    <dgm:pt modelId="{67C68188-C096-4920-8E0B-D83394EBCFB3}" type="sibTrans" cxnId="{91595621-A516-438E-9F18-41AAA4B78022}">
      <dgm:prSet/>
      <dgm:spPr/>
      <dgm:t>
        <a:bodyPr/>
        <a:lstStyle/>
        <a:p>
          <a:endParaRPr lang="en-US"/>
        </a:p>
      </dgm:t>
    </dgm:pt>
    <dgm:pt modelId="{89CEC4F6-1501-4261-8791-5064AFE03E71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Order Management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Ahmad Mohamad Yassen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7F5F9EA-CCDE-4499-A8DE-2E0ED6FFBB28}" type="parTrans" cxnId="{B176706D-2385-40EF-A138-5C512EDF8971}">
      <dgm:prSet/>
      <dgm:spPr/>
      <dgm:t>
        <a:bodyPr/>
        <a:lstStyle/>
        <a:p>
          <a:endParaRPr lang="en-US"/>
        </a:p>
      </dgm:t>
    </dgm:pt>
    <dgm:pt modelId="{BFF4F466-2842-458A-8587-FDA7E757DFBD}" type="sibTrans" cxnId="{B176706D-2385-40EF-A138-5C512EDF8971}">
      <dgm:prSet/>
      <dgm:spPr/>
      <dgm:t>
        <a:bodyPr/>
        <a:lstStyle/>
        <a:p>
          <a:endParaRPr lang="en-US"/>
        </a:p>
      </dgm:t>
    </dgm:pt>
    <dgm:pt modelId="{3B46AECF-5631-4730-91CE-E45BAF15675E}" type="pres">
      <dgm:prSet presAssocID="{2FC7E159-AC60-4CE3-A45F-EECF613C557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C115B25-7F47-4AF6-AFEE-4EE304C72310}" type="pres">
      <dgm:prSet presAssocID="{2FC7E159-AC60-4CE3-A45F-EECF613C5578}" presName="hierFlow" presStyleCnt="0"/>
      <dgm:spPr/>
    </dgm:pt>
    <dgm:pt modelId="{72DA6ADA-C1B4-4F92-AC7A-CB8D73EE7B83}" type="pres">
      <dgm:prSet presAssocID="{2FC7E159-AC60-4CE3-A45F-EECF613C557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A88F694-8325-4190-A1B3-53C367BE0D22}" type="pres">
      <dgm:prSet presAssocID="{D91AE90E-1B4F-433A-903A-EEF2FEDA5ECB}" presName="Name17" presStyleCnt="0"/>
      <dgm:spPr/>
    </dgm:pt>
    <dgm:pt modelId="{D75228E2-287E-44E6-92EF-BDA8BC0CD10C}" type="pres">
      <dgm:prSet presAssocID="{D91AE90E-1B4F-433A-903A-EEF2FEDA5ECB}" presName="level1Shape" presStyleLbl="node0" presStyleIdx="0" presStyleCnt="1" custScaleX="139482">
        <dgm:presLayoutVars>
          <dgm:chPref val="3"/>
        </dgm:presLayoutVars>
      </dgm:prSet>
      <dgm:spPr/>
    </dgm:pt>
    <dgm:pt modelId="{2EE0EDDF-DF17-49DD-A20B-566A19211D6D}" type="pres">
      <dgm:prSet presAssocID="{D91AE90E-1B4F-433A-903A-EEF2FEDA5ECB}" presName="hierChild2" presStyleCnt="0"/>
      <dgm:spPr/>
    </dgm:pt>
    <dgm:pt modelId="{C8D2311D-02F9-4335-A592-6C2906287D37}" type="pres">
      <dgm:prSet presAssocID="{1E191CAD-F7C1-4402-9B87-95202E8C8B90}" presName="Name25" presStyleLbl="parChTrans1D2" presStyleIdx="0" presStyleCnt="3"/>
      <dgm:spPr/>
    </dgm:pt>
    <dgm:pt modelId="{06A9388A-1483-47EE-ACC0-FBD42F65203C}" type="pres">
      <dgm:prSet presAssocID="{1E191CAD-F7C1-4402-9B87-95202E8C8B90}" presName="connTx" presStyleLbl="parChTrans1D2" presStyleIdx="0" presStyleCnt="3"/>
      <dgm:spPr/>
    </dgm:pt>
    <dgm:pt modelId="{D9E626C1-BB07-4E30-B015-A55C7E9C94CB}" type="pres">
      <dgm:prSet presAssocID="{14FBF5B4-467F-467D-B0BF-E42B1AD1564A}" presName="Name30" presStyleCnt="0"/>
      <dgm:spPr/>
    </dgm:pt>
    <dgm:pt modelId="{E8419680-B002-4CFA-9DC0-3A63CF21AD86}" type="pres">
      <dgm:prSet presAssocID="{14FBF5B4-467F-467D-B0BF-E42B1AD1564A}" presName="level2Shape" presStyleLbl="node2" presStyleIdx="0" presStyleCnt="3" custScaleX="128373"/>
      <dgm:spPr/>
    </dgm:pt>
    <dgm:pt modelId="{26E6400E-8715-4E0F-BBB1-BEBB776D1651}" type="pres">
      <dgm:prSet presAssocID="{14FBF5B4-467F-467D-B0BF-E42B1AD1564A}" presName="hierChild3" presStyleCnt="0"/>
      <dgm:spPr/>
    </dgm:pt>
    <dgm:pt modelId="{7489052E-F731-4268-B7BF-3096FBBAB4B5}" type="pres">
      <dgm:prSet presAssocID="{3D66F217-6628-4D49-91DC-1836210DCFCF}" presName="Name25" presStyleLbl="parChTrans1D2" presStyleIdx="1" presStyleCnt="3"/>
      <dgm:spPr/>
    </dgm:pt>
    <dgm:pt modelId="{32812B21-26F7-44F5-9886-918769845657}" type="pres">
      <dgm:prSet presAssocID="{3D66F217-6628-4D49-91DC-1836210DCFCF}" presName="connTx" presStyleLbl="parChTrans1D2" presStyleIdx="1" presStyleCnt="3"/>
      <dgm:spPr/>
    </dgm:pt>
    <dgm:pt modelId="{68BB7903-3FB8-4F06-AF11-19C1B0BF0866}" type="pres">
      <dgm:prSet presAssocID="{9CC7A724-69DB-477B-8C00-1CA1E49C9891}" presName="Name30" presStyleCnt="0"/>
      <dgm:spPr/>
    </dgm:pt>
    <dgm:pt modelId="{5D50F870-B2FC-4C81-9FD9-9E39C092D6B9}" type="pres">
      <dgm:prSet presAssocID="{9CC7A724-69DB-477B-8C00-1CA1E49C9891}" presName="level2Shape" presStyleLbl="node2" presStyleIdx="1" presStyleCnt="3" custScaleX="127504"/>
      <dgm:spPr/>
    </dgm:pt>
    <dgm:pt modelId="{31502023-92C2-4CCE-A04D-AE2E2F0A3537}" type="pres">
      <dgm:prSet presAssocID="{9CC7A724-69DB-477B-8C00-1CA1E49C9891}" presName="hierChild3" presStyleCnt="0"/>
      <dgm:spPr/>
    </dgm:pt>
    <dgm:pt modelId="{525D7203-83CB-4471-A6A9-554CFAEE06D3}" type="pres">
      <dgm:prSet presAssocID="{77F5F9EA-CCDE-4499-A8DE-2E0ED6FFBB28}" presName="Name25" presStyleLbl="parChTrans1D2" presStyleIdx="2" presStyleCnt="3"/>
      <dgm:spPr/>
    </dgm:pt>
    <dgm:pt modelId="{86DEFC9A-4CCC-48F8-A1BF-1F3930D42BB5}" type="pres">
      <dgm:prSet presAssocID="{77F5F9EA-CCDE-4499-A8DE-2E0ED6FFBB28}" presName="connTx" presStyleLbl="parChTrans1D2" presStyleIdx="2" presStyleCnt="3"/>
      <dgm:spPr/>
    </dgm:pt>
    <dgm:pt modelId="{83BF5AB0-03A5-4EEC-A33A-3DFED5606568}" type="pres">
      <dgm:prSet presAssocID="{89CEC4F6-1501-4261-8791-5064AFE03E71}" presName="Name30" presStyleCnt="0"/>
      <dgm:spPr/>
    </dgm:pt>
    <dgm:pt modelId="{4963C83D-71C5-4F8C-9234-1BD59B6AB42C}" type="pres">
      <dgm:prSet presAssocID="{89CEC4F6-1501-4261-8791-5064AFE03E71}" presName="level2Shape" presStyleLbl="node2" presStyleIdx="2" presStyleCnt="3" custScaleX="126684" custLinFactNeighborX="-1006"/>
      <dgm:spPr/>
    </dgm:pt>
    <dgm:pt modelId="{C1CFBF21-C828-4207-A970-93293278DBD6}" type="pres">
      <dgm:prSet presAssocID="{89CEC4F6-1501-4261-8791-5064AFE03E71}" presName="hierChild3" presStyleCnt="0"/>
      <dgm:spPr/>
    </dgm:pt>
    <dgm:pt modelId="{CDFF9577-22FC-462A-82B8-8D97D6DC6FB7}" type="pres">
      <dgm:prSet presAssocID="{2FC7E159-AC60-4CE3-A45F-EECF613C5578}" presName="bgShapesFlow" presStyleCnt="0"/>
      <dgm:spPr/>
    </dgm:pt>
  </dgm:ptLst>
  <dgm:cxnLst>
    <dgm:cxn modelId="{4255CF00-93B8-4D39-BBD0-6EE1049ED7D9}" type="presOf" srcId="{2FC7E159-AC60-4CE3-A45F-EECF613C5578}" destId="{3B46AECF-5631-4730-91CE-E45BAF15675E}" srcOrd="0" destOrd="0" presId="urn:microsoft.com/office/officeart/2005/8/layout/hierarchy5"/>
    <dgm:cxn modelId="{6E5C191E-A855-4541-99DE-9D5689179E4E}" type="presOf" srcId="{D91AE90E-1B4F-433A-903A-EEF2FEDA5ECB}" destId="{D75228E2-287E-44E6-92EF-BDA8BC0CD10C}" srcOrd="0" destOrd="0" presId="urn:microsoft.com/office/officeart/2005/8/layout/hierarchy5"/>
    <dgm:cxn modelId="{91595621-A516-438E-9F18-41AAA4B78022}" srcId="{D91AE90E-1B4F-433A-903A-EEF2FEDA5ECB}" destId="{9CC7A724-69DB-477B-8C00-1CA1E49C9891}" srcOrd="1" destOrd="0" parTransId="{3D66F217-6628-4D49-91DC-1836210DCFCF}" sibTransId="{67C68188-C096-4920-8E0B-D83394EBCFB3}"/>
    <dgm:cxn modelId="{59B92A3C-EAA1-4BC6-AD3D-62774362BABE}" type="presOf" srcId="{1E191CAD-F7C1-4402-9B87-95202E8C8B90}" destId="{C8D2311D-02F9-4335-A592-6C2906287D37}" srcOrd="0" destOrd="0" presId="urn:microsoft.com/office/officeart/2005/8/layout/hierarchy5"/>
    <dgm:cxn modelId="{60990343-FB1A-4A18-B764-4D5A74FCEFFD}" srcId="{2FC7E159-AC60-4CE3-A45F-EECF613C5578}" destId="{D91AE90E-1B4F-433A-903A-EEF2FEDA5ECB}" srcOrd="0" destOrd="0" parTransId="{1374C7C0-1BA6-458B-AABE-48449422DDE3}" sibTransId="{33F14280-1D16-4F6F-913E-14C1DF08EB23}"/>
    <dgm:cxn modelId="{452EBF67-0E03-4351-BFAB-104AB0D37925}" type="presOf" srcId="{1E191CAD-F7C1-4402-9B87-95202E8C8B90}" destId="{06A9388A-1483-47EE-ACC0-FBD42F65203C}" srcOrd="1" destOrd="0" presId="urn:microsoft.com/office/officeart/2005/8/layout/hierarchy5"/>
    <dgm:cxn modelId="{CEB0FD49-460B-4B6B-B256-9526E925BE6E}" type="presOf" srcId="{3D66F217-6628-4D49-91DC-1836210DCFCF}" destId="{32812B21-26F7-44F5-9886-918769845657}" srcOrd="1" destOrd="0" presId="urn:microsoft.com/office/officeart/2005/8/layout/hierarchy5"/>
    <dgm:cxn modelId="{3491BE4A-0C26-4A64-8F5D-8566BD9DD01E}" type="presOf" srcId="{77F5F9EA-CCDE-4499-A8DE-2E0ED6FFBB28}" destId="{86DEFC9A-4CCC-48F8-A1BF-1F3930D42BB5}" srcOrd="1" destOrd="0" presId="urn:microsoft.com/office/officeart/2005/8/layout/hierarchy5"/>
    <dgm:cxn modelId="{B176706D-2385-40EF-A138-5C512EDF8971}" srcId="{D91AE90E-1B4F-433A-903A-EEF2FEDA5ECB}" destId="{89CEC4F6-1501-4261-8791-5064AFE03E71}" srcOrd="2" destOrd="0" parTransId="{77F5F9EA-CCDE-4499-A8DE-2E0ED6FFBB28}" sibTransId="{BFF4F466-2842-458A-8587-FDA7E757DFBD}"/>
    <dgm:cxn modelId="{038A9E71-686C-42D7-8532-ACBD42571BFB}" type="presOf" srcId="{9CC7A724-69DB-477B-8C00-1CA1E49C9891}" destId="{5D50F870-B2FC-4C81-9FD9-9E39C092D6B9}" srcOrd="0" destOrd="0" presId="urn:microsoft.com/office/officeart/2005/8/layout/hierarchy5"/>
    <dgm:cxn modelId="{250CBB87-F341-4570-A402-A3513CB8F9AC}" type="presOf" srcId="{14FBF5B4-467F-467D-B0BF-E42B1AD1564A}" destId="{E8419680-B002-4CFA-9DC0-3A63CF21AD86}" srcOrd="0" destOrd="0" presId="urn:microsoft.com/office/officeart/2005/8/layout/hierarchy5"/>
    <dgm:cxn modelId="{92B1FB9F-1055-4647-A847-294B07B3CC51}" type="presOf" srcId="{89CEC4F6-1501-4261-8791-5064AFE03E71}" destId="{4963C83D-71C5-4F8C-9234-1BD59B6AB42C}" srcOrd="0" destOrd="0" presId="urn:microsoft.com/office/officeart/2005/8/layout/hierarchy5"/>
    <dgm:cxn modelId="{AF6E4AB9-9893-472F-A7A0-9A049FB944DD}" type="presOf" srcId="{3D66F217-6628-4D49-91DC-1836210DCFCF}" destId="{7489052E-F731-4268-B7BF-3096FBBAB4B5}" srcOrd="0" destOrd="0" presId="urn:microsoft.com/office/officeart/2005/8/layout/hierarchy5"/>
    <dgm:cxn modelId="{2A55F1DD-BDFB-4D35-B0E9-25F3D01B5963}" type="presOf" srcId="{77F5F9EA-CCDE-4499-A8DE-2E0ED6FFBB28}" destId="{525D7203-83CB-4471-A6A9-554CFAEE06D3}" srcOrd="0" destOrd="0" presId="urn:microsoft.com/office/officeart/2005/8/layout/hierarchy5"/>
    <dgm:cxn modelId="{11D3F7F5-EE8C-40EC-AE87-95B8CC9E5BDB}" srcId="{D91AE90E-1B4F-433A-903A-EEF2FEDA5ECB}" destId="{14FBF5B4-467F-467D-B0BF-E42B1AD1564A}" srcOrd="0" destOrd="0" parTransId="{1E191CAD-F7C1-4402-9B87-95202E8C8B90}" sibTransId="{74DDE253-298A-4797-8503-E21D74E7498D}"/>
    <dgm:cxn modelId="{99138984-0434-46B5-BF0C-F0BF893B6D7B}" type="presParOf" srcId="{3B46AECF-5631-4730-91CE-E45BAF15675E}" destId="{6C115B25-7F47-4AF6-AFEE-4EE304C72310}" srcOrd="0" destOrd="0" presId="urn:microsoft.com/office/officeart/2005/8/layout/hierarchy5"/>
    <dgm:cxn modelId="{25E79BDF-FC8D-4561-BC3C-CAD1CBCA14D2}" type="presParOf" srcId="{6C115B25-7F47-4AF6-AFEE-4EE304C72310}" destId="{72DA6ADA-C1B4-4F92-AC7A-CB8D73EE7B83}" srcOrd="0" destOrd="0" presId="urn:microsoft.com/office/officeart/2005/8/layout/hierarchy5"/>
    <dgm:cxn modelId="{D5F93ED0-FB22-47F4-9CA7-8D2E49391944}" type="presParOf" srcId="{72DA6ADA-C1B4-4F92-AC7A-CB8D73EE7B83}" destId="{0A88F694-8325-4190-A1B3-53C367BE0D22}" srcOrd="0" destOrd="0" presId="urn:microsoft.com/office/officeart/2005/8/layout/hierarchy5"/>
    <dgm:cxn modelId="{17D79D41-D215-4447-891D-6F80C88DA6D0}" type="presParOf" srcId="{0A88F694-8325-4190-A1B3-53C367BE0D22}" destId="{D75228E2-287E-44E6-92EF-BDA8BC0CD10C}" srcOrd="0" destOrd="0" presId="urn:microsoft.com/office/officeart/2005/8/layout/hierarchy5"/>
    <dgm:cxn modelId="{6D039DEA-B95C-40DC-A23A-5854773EEF0A}" type="presParOf" srcId="{0A88F694-8325-4190-A1B3-53C367BE0D22}" destId="{2EE0EDDF-DF17-49DD-A20B-566A19211D6D}" srcOrd="1" destOrd="0" presId="urn:microsoft.com/office/officeart/2005/8/layout/hierarchy5"/>
    <dgm:cxn modelId="{2A6327D2-692C-4661-81C1-3855F8A66382}" type="presParOf" srcId="{2EE0EDDF-DF17-49DD-A20B-566A19211D6D}" destId="{C8D2311D-02F9-4335-A592-6C2906287D37}" srcOrd="0" destOrd="0" presId="urn:microsoft.com/office/officeart/2005/8/layout/hierarchy5"/>
    <dgm:cxn modelId="{037F2DD4-F901-480F-8BC6-5A07D8CF68A2}" type="presParOf" srcId="{C8D2311D-02F9-4335-A592-6C2906287D37}" destId="{06A9388A-1483-47EE-ACC0-FBD42F65203C}" srcOrd="0" destOrd="0" presId="urn:microsoft.com/office/officeart/2005/8/layout/hierarchy5"/>
    <dgm:cxn modelId="{C9CDD0EA-3A69-4BE6-91FC-82BA4BA29AFA}" type="presParOf" srcId="{2EE0EDDF-DF17-49DD-A20B-566A19211D6D}" destId="{D9E626C1-BB07-4E30-B015-A55C7E9C94CB}" srcOrd="1" destOrd="0" presId="urn:microsoft.com/office/officeart/2005/8/layout/hierarchy5"/>
    <dgm:cxn modelId="{E94E3C99-45B0-4358-835B-418CB9E87DEA}" type="presParOf" srcId="{D9E626C1-BB07-4E30-B015-A55C7E9C94CB}" destId="{E8419680-B002-4CFA-9DC0-3A63CF21AD86}" srcOrd="0" destOrd="0" presId="urn:microsoft.com/office/officeart/2005/8/layout/hierarchy5"/>
    <dgm:cxn modelId="{007EFD2B-87B4-477A-ACC1-2E91CFF16E66}" type="presParOf" srcId="{D9E626C1-BB07-4E30-B015-A55C7E9C94CB}" destId="{26E6400E-8715-4E0F-BBB1-BEBB776D1651}" srcOrd="1" destOrd="0" presId="urn:microsoft.com/office/officeart/2005/8/layout/hierarchy5"/>
    <dgm:cxn modelId="{11EEB082-39AF-472B-8D23-3ED2FD5C5FB4}" type="presParOf" srcId="{2EE0EDDF-DF17-49DD-A20B-566A19211D6D}" destId="{7489052E-F731-4268-B7BF-3096FBBAB4B5}" srcOrd="2" destOrd="0" presId="urn:microsoft.com/office/officeart/2005/8/layout/hierarchy5"/>
    <dgm:cxn modelId="{45F0FC9C-D591-41C5-AA85-F8111476395F}" type="presParOf" srcId="{7489052E-F731-4268-B7BF-3096FBBAB4B5}" destId="{32812B21-26F7-44F5-9886-918769845657}" srcOrd="0" destOrd="0" presId="urn:microsoft.com/office/officeart/2005/8/layout/hierarchy5"/>
    <dgm:cxn modelId="{4893DB07-ACFB-4018-8F60-D4E01B75872E}" type="presParOf" srcId="{2EE0EDDF-DF17-49DD-A20B-566A19211D6D}" destId="{68BB7903-3FB8-4F06-AF11-19C1B0BF0866}" srcOrd="3" destOrd="0" presId="urn:microsoft.com/office/officeart/2005/8/layout/hierarchy5"/>
    <dgm:cxn modelId="{7ADD65C3-57CC-4C3C-91E3-1BC631AECA7A}" type="presParOf" srcId="{68BB7903-3FB8-4F06-AF11-19C1B0BF0866}" destId="{5D50F870-B2FC-4C81-9FD9-9E39C092D6B9}" srcOrd="0" destOrd="0" presId="urn:microsoft.com/office/officeart/2005/8/layout/hierarchy5"/>
    <dgm:cxn modelId="{6805BABF-1FC5-4234-9463-3C2C1413FD46}" type="presParOf" srcId="{68BB7903-3FB8-4F06-AF11-19C1B0BF0866}" destId="{31502023-92C2-4CCE-A04D-AE2E2F0A3537}" srcOrd="1" destOrd="0" presId="urn:microsoft.com/office/officeart/2005/8/layout/hierarchy5"/>
    <dgm:cxn modelId="{7B03157F-5BAE-4253-B26F-3DEC99FA32FF}" type="presParOf" srcId="{2EE0EDDF-DF17-49DD-A20B-566A19211D6D}" destId="{525D7203-83CB-4471-A6A9-554CFAEE06D3}" srcOrd="4" destOrd="0" presId="urn:microsoft.com/office/officeart/2005/8/layout/hierarchy5"/>
    <dgm:cxn modelId="{D7EA2336-BE37-4806-9A0A-DF0CB488B9CA}" type="presParOf" srcId="{525D7203-83CB-4471-A6A9-554CFAEE06D3}" destId="{86DEFC9A-4CCC-48F8-A1BF-1F3930D42BB5}" srcOrd="0" destOrd="0" presId="urn:microsoft.com/office/officeart/2005/8/layout/hierarchy5"/>
    <dgm:cxn modelId="{6C877FF4-41AF-4410-BF7A-6A2FC0FAD3AA}" type="presParOf" srcId="{2EE0EDDF-DF17-49DD-A20B-566A19211D6D}" destId="{83BF5AB0-03A5-4EEC-A33A-3DFED5606568}" srcOrd="5" destOrd="0" presId="urn:microsoft.com/office/officeart/2005/8/layout/hierarchy5"/>
    <dgm:cxn modelId="{A2588175-FFF5-46F7-9152-C665E43EC6E8}" type="presParOf" srcId="{83BF5AB0-03A5-4EEC-A33A-3DFED5606568}" destId="{4963C83D-71C5-4F8C-9234-1BD59B6AB42C}" srcOrd="0" destOrd="0" presId="urn:microsoft.com/office/officeart/2005/8/layout/hierarchy5"/>
    <dgm:cxn modelId="{3D4C1842-362B-4165-9A51-5A119EA9CC98}" type="presParOf" srcId="{83BF5AB0-03A5-4EEC-A33A-3DFED5606568}" destId="{C1CFBF21-C828-4207-A970-93293278DBD6}" srcOrd="1" destOrd="0" presId="urn:microsoft.com/office/officeart/2005/8/layout/hierarchy5"/>
    <dgm:cxn modelId="{6B6D2DA1-1652-4EB6-AC36-D4B26FFC6D06}" type="presParOf" srcId="{3B46AECF-5631-4730-91CE-E45BAF15675E}" destId="{CDFF9577-22FC-462A-82B8-8D97D6DC6FB7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228E2-287E-44E6-92EF-BDA8BC0CD10C}">
      <dsp:nvSpPr>
        <dsp:cNvPr id="0" name=""/>
        <dsp:cNvSpPr/>
      </dsp:nvSpPr>
      <dsp:spPr>
        <a:xfrm>
          <a:off x="1281" y="2209575"/>
          <a:ext cx="4109280" cy="1473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CEO</a:t>
          </a:r>
          <a:endParaRPr lang="en-US" sz="2800" b="1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 err="1"/>
            <a:t>Shimaa</a:t>
          </a:r>
          <a:r>
            <a:rPr lang="en-GB" sz="2200" kern="1200" dirty="0"/>
            <a:t> </a:t>
          </a:r>
          <a:r>
            <a:rPr lang="en-GB" sz="2200" kern="1200" dirty="0" err="1"/>
            <a:t>Rabiea</a:t>
          </a:r>
          <a:r>
            <a:rPr lang="en-GB" sz="2200" kern="1200" dirty="0"/>
            <a:t> </a:t>
          </a:r>
          <a:r>
            <a:rPr lang="en-GB" sz="2200" kern="1200" dirty="0" err="1"/>
            <a:t>AbdElzaher</a:t>
          </a:r>
          <a:endParaRPr lang="en-US" sz="2200" kern="1200" dirty="0"/>
        </a:p>
      </dsp:txBody>
      <dsp:txXfrm>
        <a:off x="44425" y="2252719"/>
        <a:ext cx="4022992" cy="1386762"/>
      </dsp:txXfrm>
    </dsp:sp>
    <dsp:sp modelId="{C8D2311D-02F9-4335-A592-6C2906287D37}">
      <dsp:nvSpPr>
        <dsp:cNvPr id="0" name=""/>
        <dsp:cNvSpPr/>
      </dsp:nvSpPr>
      <dsp:spPr>
        <a:xfrm rot="18289469">
          <a:off x="3667989" y="2076596"/>
          <a:ext cx="2063585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2063585" y="225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648192" y="2047507"/>
        <a:ext cx="103179" cy="103179"/>
      </dsp:txXfrm>
    </dsp:sp>
    <dsp:sp modelId="{E8419680-B002-4CFA-9DC0-3A63CF21AD86}">
      <dsp:nvSpPr>
        <dsp:cNvPr id="0" name=""/>
        <dsp:cNvSpPr/>
      </dsp:nvSpPr>
      <dsp:spPr>
        <a:xfrm>
          <a:off x="5289002" y="515567"/>
          <a:ext cx="3781998" cy="1473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Inventory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Hady Mohammed Abdalsalam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Sabreen Shawky Hussien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332146" y="558711"/>
        <a:ext cx="3695710" cy="1386762"/>
      </dsp:txXfrm>
    </dsp:sp>
    <dsp:sp modelId="{7489052E-F731-4268-B7BF-3096FBBAB4B5}">
      <dsp:nvSpPr>
        <dsp:cNvPr id="0" name=""/>
        <dsp:cNvSpPr/>
      </dsp:nvSpPr>
      <dsp:spPr>
        <a:xfrm>
          <a:off x="4110561" y="2923600"/>
          <a:ext cx="1178440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1178440" y="225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0321" y="2916639"/>
        <a:ext cx="58922" cy="58922"/>
      </dsp:txXfrm>
    </dsp:sp>
    <dsp:sp modelId="{5D50F870-B2FC-4C81-9FD9-9E39C092D6B9}">
      <dsp:nvSpPr>
        <dsp:cNvPr id="0" name=""/>
        <dsp:cNvSpPr/>
      </dsp:nvSpPr>
      <dsp:spPr>
        <a:xfrm>
          <a:off x="5289002" y="2209575"/>
          <a:ext cx="3756396" cy="1473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Purchasing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Mohammad Rashad </a:t>
          </a:r>
          <a:r>
            <a:rPr lang="en-GB" sz="22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AboulWafa</a:t>
          </a: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332146" y="2252719"/>
        <a:ext cx="3670108" cy="1386762"/>
      </dsp:txXfrm>
    </dsp:sp>
    <dsp:sp modelId="{525D7203-83CB-4471-A6A9-554CFAEE06D3}">
      <dsp:nvSpPr>
        <dsp:cNvPr id="0" name=""/>
        <dsp:cNvSpPr/>
      </dsp:nvSpPr>
      <dsp:spPr>
        <a:xfrm rot="3351395">
          <a:off x="3661560" y="3770605"/>
          <a:ext cx="2046805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2046805" y="225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633793" y="3741934"/>
        <a:ext cx="102340" cy="102340"/>
      </dsp:txXfrm>
    </dsp:sp>
    <dsp:sp modelId="{4963C83D-71C5-4F8C-9234-1BD59B6AB42C}">
      <dsp:nvSpPr>
        <dsp:cNvPr id="0" name=""/>
        <dsp:cNvSpPr/>
      </dsp:nvSpPr>
      <dsp:spPr>
        <a:xfrm>
          <a:off x="5259364" y="3903583"/>
          <a:ext cx="3732238" cy="1473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  <a:ea typeface="+mn-ea"/>
              <a:cs typeface="+mn-cs"/>
            </a:rPr>
            <a:t>Order Management</a:t>
          </a:r>
          <a:endParaRPr lang="en-US" sz="2800" b="1" kern="1200" dirty="0">
            <a:solidFill>
              <a:prstClr val="black">
                <a:lumMod val="95000"/>
                <a:lumOff val="5000"/>
              </a:prstClr>
            </a:solidFill>
            <a:latin typeface="Calibri" panose="020F0502020204030204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Ahmad Mohamad Yassen</a:t>
          </a:r>
          <a:endParaRPr lang="en-US" sz="2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302508" y="3946727"/>
        <a:ext cx="3645950" cy="1386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14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CB85-6A49-2BFB-5398-D55AAD66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8A518-92FA-4493-27EF-8380792DA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5FA4A-3273-8C9F-EFA3-91EDAAD45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99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Streamlining Cosmetics with Oracle ERP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how Oracle ERP can revolutionize the cosmetics industry. Discover the transition from manual processes to automated efficiency. See how ERP improves overall operations.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DFC7C-43AD-5953-E61D-4D7A101E6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6" y="372789"/>
            <a:ext cx="3423356" cy="1045557"/>
          </a:xfrm>
          <a:prstGeom prst="rect">
            <a:avLst/>
          </a:prstGeom>
        </p:spPr>
      </p:pic>
      <p:sp>
        <p:nvSpPr>
          <p:cNvPr id="7" name="Freeform 15">
            <a:extLst>
              <a:ext uri="{FF2B5EF4-FFF2-40B4-BE49-F238E27FC236}">
                <a16:creationId xmlns:a16="http://schemas.microsoft.com/office/drawing/2014/main" id="{818B76EE-068A-C504-7B10-D0164503A3EE}"/>
              </a:ext>
            </a:extLst>
          </p:cNvPr>
          <p:cNvSpPr/>
          <p:nvPr/>
        </p:nvSpPr>
        <p:spPr>
          <a:xfrm>
            <a:off x="5067510" y="77526"/>
            <a:ext cx="3679596" cy="1636082"/>
          </a:xfrm>
          <a:custGeom>
            <a:avLst/>
            <a:gdLst/>
            <a:ahLst/>
            <a:cxnLst/>
            <a:rect l="l" t="t" r="r" b="b"/>
            <a:pathLst>
              <a:path w="6733731" h="3778845">
                <a:moveTo>
                  <a:pt x="0" y="0"/>
                </a:moveTo>
                <a:lnTo>
                  <a:pt x="6733731" y="0"/>
                </a:lnTo>
                <a:lnTo>
                  <a:pt x="6733731" y="3778845"/>
                </a:lnTo>
                <a:lnTo>
                  <a:pt x="0" y="3778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C02B18-F74F-9A85-5CCD-240589262D17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BF2C2F3B-7949-3B77-7085-7FF0B087AC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9938" y="226844"/>
            <a:ext cx="13316061" cy="74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4F9A8B-0716-C023-5819-C72235558377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01502-3725-58E1-A8A7-D4600BE6D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5" y="690879"/>
            <a:ext cx="13517287" cy="68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948E00-8739-19DA-E442-69F1A759BD8B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8566A-9F9F-691A-E299-089E52B0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4" y="232409"/>
            <a:ext cx="13394537" cy="63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2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70392-EF37-56CE-ABC5-6403DBBD6758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FDDDC-4CFE-EEED-5633-C0C31799D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1" y="557007"/>
            <a:ext cx="13398651" cy="71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60A5B8-97D5-9507-BAEF-E23376B7739A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A7BAF-8D1A-64CF-2F94-3F8A90931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5" y="342899"/>
            <a:ext cx="14265161" cy="73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104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Oracle Order Management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Order Entry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and configurable capturing process.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Pricing &amp; Discounts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competitive pricing with flexible discounts and promotions.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981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Shipping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handle delivery and logistics.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Integration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inventory and Purchasing seamlessly.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4D79A6-EBA8-F16E-604C-8404CB1EC26E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5A5EE7-93FF-F7D5-9586-5F6CD51AA9CF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8286B-22A6-A147-68A8-4C9C66770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82251"/>
            <a:ext cx="6133262" cy="4780205"/>
          </a:xfrm>
          <a:prstGeom prst="rect">
            <a:avLst/>
          </a:prstGeom>
        </p:spPr>
      </p:pic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12B2446D-936F-E65F-68FC-E3E78820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94222" y="2284431"/>
            <a:ext cx="8375218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8157-10BD-AEC4-8A81-4BCA9E37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Site: 27402 — Mozilla Firefox</a:t>
            </a:r>
          </a:p>
        </p:txBody>
      </p:sp>
      <p:pic>
        <p:nvPicPr>
          <p:cNvPr id="6" name="Picture Placeholder 5" descr="Site: 27402 — Mozilla Firefox">
            <a:extLst>
              <a:ext uri="{FF2B5EF4-FFF2-40B4-BE49-F238E27FC236}">
                <a16:creationId xmlns:a16="http://schemas.microsoft.com/office/drawing/2014/main" id="{0E3F5A7E-5E57-00F1-9279-BAAA8035A1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65074" y="147211"/>
            <a:ext cx="13956535" cy="7673598"/>
          </a:xfrm>
        </p:spPr>
      </p:pic>
    </p:spTree>
    <p:extLst>
      <p:ext uri="{BB962C8B-B14F-4D97-AF65-F5344CB8AC3E}">
        <p14:creationId xmlns:p14="http://schemas.microsoft.com/office/powerpoint/2010/main" val="3882859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88A7-69AA-D37B-DDAB-DFB577CD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Oracle Applications - EBSDB</a:t>
            </a:r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9762AC5A-E6EE-5DE6-B237-FD5A205A71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9482" y="173056"/>
            <a:ext cx="6386256" cy="4312883"/>
          </a:xfrm>
        </p:spPr>
      </p:pic>
      <p:pic>
        <p:nvPicPr>
          <p:cNvPr id="7" name="Picture Placeholder 5" descr="Oracle Applications - EBSDB">
            <a:extLst>
              <a:ext uri="{FF2B5EF4-FFF2-40B4-BE49-F238E27FC236}">
                <a16:creationId xmlns:a16="http://schemas.microsoft.com/office/drawing/2014/main" id="{3261C72D-4CD7-3B46-4B81-0CD914C6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68527" y="2468563"/>
            <a:ext cx="8261873" cy="55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75B3-CF57-1109-FB1F-EDEAE653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Oracle Applications - EBSDB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19374B-2C96-772F-EEA8-2BD7F9383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3" y="201258"/>
            <a:ext cx="7050864" cy="3913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B2CB9-EB77-D8FD-9AE0-ADFC57019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24" y="3155128"/>
            <a:ext cx="7505700" cy="495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0D8C53-0EE1-240C-37B2-F8D8F33F1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" y="3981095"/>
            <a:ext cx="6175282" cy="418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782D0-F99A-7A00-53AC-44BFB27E0D09}"/>
              </a:ext>
            </a:extLst>
          </p:cNvPr>
          <p:cNvSpPr txBox="1"/>
          <p:nvPr/>
        </p:nvSpPr>
        <p:spPr>
          <a:xfrm>
            <a:off x="4398579" y="614856"/>
            <a:ext cx="7031421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Group Team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F683ED-82E4-77D2-53E3-1D2A5C171A89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2D80BC5-8923-E019-28A9-F4F3AF9C61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688162"/>
              </p:ext>
            </p:extLst>
          </p:nvPr>
        </p:nvGraphicFramePr>
        <p:xfrm>
          <a:off x="2438401" y="1473798"/>
          <a:ext cx="9072282" cy="5892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312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302795-1CF6-7E2C-8F88-86A2C1A401B4}"/>
              </a:ext>
            </a:extLst>
          </p:cNvPr>
          <p:cNvSpPr/>
          <p:nvPr/>
        </p:nvSpPr>
        <p:spPr>
          <a:xfrm>
            <a:off x="12826068" y="7897957"/>
            <a:ext cx="1729028" cy="234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E9F25-1792-629A-B04D-E0A5F2414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9" y="4300276"/>
            <a:ext cx="9515139" cy="3832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8BEA29-2BEE-A29A-54AA-DEDCAF0AC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5" y="47471"/>
            <a:ext cx="10050769" cy="40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8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F96847-78CA-4353-2C53-17A1820116DA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0EBD7-C348-9603-0F4D-B1483036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5" y="217544"/>
            <a:ext cx="6481482" cy="4240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08F7D-4312-42CC-5E3A-18C98F8E8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65" y="4653000"/>
            <a:ext cx="10488705" cy="34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B3981C-8B48-CB73-817E-AA341F2F6D89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DE156604-83B5-4B0B-36B7-FDCA6E9B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864" y="117300"/>
            <a:ext cx="14196352" cy="76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9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F888EA-C42E-1F68-3B3C-BA8B0EA25305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D5C76-8E90-7CA1-AC3B-B74CFB03B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" y="222884"/>
            <a:ext cx="7342095" cy="4256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2D1E47-98B4-C1A1-9CD7-8361D3BE5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71" y="4479379"/>
            <a:ext cx="10036886" cy="37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3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4F62C0-0988-E26D-867F-71FFDA25A900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BCE2D-C65F-2280-EF96-E88B5450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75895"/>
            <a:ext cx="8229600" cy="3938905"/>
          </a:xfrm>
          <a:prstGeom prst="rect">
            <a:avLst/>
          </a:prstGeom>
        </p:spPr>
      </p:pic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A492E367-33B2-79C3-0BAD-AA50E9EB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06701" y="4059113"/>
            <a:ext cx="9316123" cy="39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6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995B5-0530-8EBB-8EDE-2518B2E36C71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3638D-A145-2C93-03E1-71CA84B44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38916"/>
            <a:ext cx="8229600" cy="3755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70A6D-BE32-B4A6-14F0-C7EC4B18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3991087"/>
            <a:ext cx="8229600" cy="3931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4FF5B-4D00-24D9-A3C1-16D506B5D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296" y="860612"/>
            <a:ext cx="5985957" cy="62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93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8591E6-A825-96FC-8B94-BCFC63D22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6061"/>
            <a:ext cx="7239000" cy="3851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BB07C8-EF1D-9727-8510-8BED6231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114800"/>
            <a:ext cx="8229600" cy="4016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585A0-669B-695A-9C82-833031F6B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94" y="529813"/>
            <a:ext cx="6682740" cy="73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E6671CE-19FF-8344-68B7-DC3DAAC3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8" y="110470"/>
            <a:ext cx="8229600" cy="4178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4C4031-1D6E-ABC6-8F7B-AFE1980C2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25" y="2689412"/>
            <a:ext cx="9772317" cy="52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8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71B336-FBA4-019C-F2C0-859F27D9D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0" y="0"/>
            <a:ext cx="6218810" cy="4226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B9BC84-94B8-862B-CB5C-CE62F49FE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44" y="32273"/>
            <a:ext cx="6218809" cy="4226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386B5-1D6B-7797-530F-52F0F3DB6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4" y="4399877"/>
            <a:ext cx="5966236" cy="35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53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D9F9443-E6F5-7986-4436-D2B12982F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5" y="207084"/>
            <a:ext cx="5124899" cy="3830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E53AE2-5287-4250-E7F6-F039A0C05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44" y="4114800"/>
            <a:ext cx="5966236" cy="3961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E4F8C3-CC8B-0644-610D-2E696E19C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" y="4198624"/>
            <a:ext cx="8229600" cy="379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2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979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Oracle Purchasing Module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384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Procurement Automation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purchase orders and approvals.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6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efficiency and reduce errors.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921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Supplier Management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supplier performance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contracts and compliance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Self-service purchasing options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7F39C-6ADD-8AB1-3447-B10E074C4BAC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C82EB-E0A7-6F38-76E0-021D4CBCE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F41D69-F9E8-A09E-D604-6CD4033F5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3" y="4468046"/>
            <a:ext cx="8229600" cy="3575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455117-E367-3992-3F50-7DB203BFD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13" y="186504"/>
            <a:ext cx="6115722" cy="4137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BE511B-73B7-3588-D455-BE0B9B6DB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3" y="186504"/>
            <a:ext cx="7621792" cy="41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24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3E872-D76A-4E1E-DA3B-10A3E2F04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DA25E-7136-2927-9E25-FC770760A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0" y="122722"/>
            <a:ext cx="13882745" cy="4122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8AB1C-B499-1A4C-4AFF-FC584F376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3533"/>
            <a:ext cx="14103275" cy="38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39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B9C87-AA3A-23B3-8570-C5269A47A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0B9EF-BC0A-9DE6-9E4D-B1A20CA45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9" y="465081"/>
            <a:ext cx="13359360" cy="638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25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0CEDD-8C8D-5764-8379-A6B379DC6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A1AC7F-EF6C-EDB5-64ED-5460A3479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5" y="3953347"/>
            <a:ext cx="13990321" cy="4276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4EE5A-4213-DEDB-435C-9BCB467BF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4" y="129090"/>
            <a:ext cx="14438875" cy="38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09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7077-3887-66A5-999C-D818E28F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6AD21FC4-D755-B296-0A11-46A015C993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8573" y="173056"/>
            <a:ext cx="14247789" cy="7798360"/>
          </a:xfrm>
        </p:spPr>
      </p:pic>
    </p:spTree>
    <p:extLst>
      <p:ext uri="{BB962C8B-B14F-4D97-AF65-F5344CB8AC3E}">
        <p14:creationId xmlns:p14="http://schemas.microsoft.com/office/powerpoint/2010/main" val="1240395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26083-6B7A-D12E-56FA-FF9200C5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Oracle Applications - EBSDB">
            <a:extLst>
              <a:ext uri="{FF2B5EF4-FFF2-40B4-BE49-F238E27FC236}">
                <a16:creationId xmlns:a16="http://schemas.microsoft.com/office/drawing/2014/main" id="{989E51FF-4B20-5AF2-50F8-28E31BCC30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4663" y="237733"/>
            <a:ext cx="14152053" cy="3877067"/>
          </a:xfrm>
        </p:spPr>
      </p:pic>
      <p:pic>
        <p:nvPicPr>
          <p:cNvPr id="5" name="Picture Placeholder 5" descr="Oracle Applications - EBSDB">
            <a:extLst>
              <a:ext uri="{FF2B5EF4-FFF2-40B4-BE49-F238E27FC236}">
                <a16:creationId xmlns:a16="http://schemas.microsoft.com/office/drawing/2014/main" id="{6F1CED86-A8F7-113C-BC04-7D36E353D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696" y="4239709"/>
            <a:ext cx="14364873" cy="37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9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994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Testing, Validation &amp; User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Testing Phases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 Testing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Testing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Acceptance Testing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4240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Training &amp; Change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training and communication plan.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46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Train-the-trainer model to support users.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DE1F8-6EAE-64EF-105C-D67BB9FAE6E4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9886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Transforming Cosmetics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2945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35312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by automated processes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973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Increased Profitability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2973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reduced costs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3591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Efficiency and Compliance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35919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operations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Oracle ERP is a powerful solution. Automating processes improves cosmetics operations. A strategic investment ensures success. It will help thrive in a competitive market.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22AEFD-CE41-A7BD-6444-F681935EB6F0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69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Post-Implementation Support &amp;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1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Ongoing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192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 desk, system monitoring, and updates.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4150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2862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feedback and add new features.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Stay Current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291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best practices and regular tuning.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88383-1A35-80C7-13EF-06738EFF3BBE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731" y="582573"/>
            <a:ext cx="6607731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 Steps &amp; Call to Action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6731" y="1560909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5" name="Text 2"/>
          <p:cNvSpPr/>
          <p:nvPr/>
        </p:nvSpPr>
        <p:spPr>
          <a:xfrm>
            <a:off x="6438186" y="177236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Follow-Up Meeting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 2 weeks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38186" y="2229803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38186" y="3660100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6731" y="3549115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548545" y="3952280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Customized Plan if required</a:t>
            </a:r>
            <a:endParaRPr lang="en-US" sz="2050" dirty="0"/>
          </a:p>
        </p:txBody>
      </p:sp>
      <p:sp>
        <p:nvSpPr>
          <p:cNvPr id="13" name="Shape 10"/>
          <p:cNvSpPr/>
          <p:nvPr/>
        </p:nvSpPr>
        <p:spPr>
          <a:xfrm>
            <a:off x="6226731" y="5851803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6438186" y="6063258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Contact Us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38186" y="6520696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 for successful transformation.</a:t>
            </a:r>
            <a:endParaRPr lang="en-US" sz="16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209BF-0E6E-155D-8CA6-2BAF49B46621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ADCD-AED8-2D91-87C0-6249934F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Oracle Applications - EBSDB</a:t>
            </a:r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CA6CDF76-FB29-81FA-1532-5C77BE6EE8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1756" y="194572"/>
            <a:ext cx="6988659" cy="4334397"/>
          </a:xfrm>
        </p:spPr>
      </p:pic>
      <p:pic>
        <p:nvPicPr>
          <p:cNvPr id="7" name="Picture Placeholder 5" descr="Oracle Applications - EBSDB">
            <a:extLst>
              <a:ext uri="{FF2B5EF4-FFF2-40B4-BE49-F238E27FC236}">
                <a16:creationId xmlns:a16="http://schemas.microsoft.com/office/drawing/2014/main" id="{FDAC6E75-4CA8-DE62-D221-472A3BF6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30415" y="253036"/>
            <a:ext cx="7377308" cy="4275933"/>
          </a:xfrm>
          <a:prstGeom prst="rect">
            <a:avLst/>
          </a:prstGeom>
        </p:spPr>
      </p:pic>
      <p:pic>
        <p:nvPicPr>
          <p:cNvPr id="8" name="Picture Placeholder 5" descr="Oracle Applications - EBSDB">
            <a:extLst>
              <a:ext uri="{FF2B5EF4-FFF2-40B4-BE49-F238E27FC236}">
                <a16:creationId xmlns:a16="http://schemas.microsoft.com/office/drawing/2014/main" id="{887EE2CC-7065-3B93-DBBF-BFB41D911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61995" y="4330804"/>
            <a:ext cx="6196576" cy="38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A6650-3A87-4DC3-5D2A-57254D07E721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06950-A6C3-0939-E1B7-97E6817D8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" y="212557"/>
            <a:ext cx="6416937" cy="406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57487-33D8-3E41-B2FE-7260ACCD4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2" y="96820"/>
            <a:ext cx="7939143" cy="417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20BE5-6007-ECCE-45F3-26C85BE0F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" y="4389120"/>
            <a:ext cx="6309360" cy="36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323A4-9313-18CF-87EA-944C1DED350F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284CB-7AA5-C5C6-8EDF-4AC34CEBD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1" y="59167"/>
            <a:ext cx="5929705" cy="380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8C1F37-1F5C-B7EF-899C-50C69896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15" y="59167"/>
            <a:ext cx="7954384" cy="3773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6B2E51-CCA8-BEDA-114C-EEFE6936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" y="4114800"/>
            <a:ext cx="6360011" cy="40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6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F93C69-3BF9-712F-1822-921FBCB5636D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07834FEB-1BC1-0F2E-78B8-06425CF8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333" y="236421"/>
            <a:ext cx="11916562" cy="74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B0F662-15B9-A593-FDC7-A75B9306FCE6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B6D66148-7CCA-A16C-738A-206C4468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7514" y="291389"/>
            <a:ext cx="12649087" cy="767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2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E10967-9D29-78E8-5202-FB611A6E417E}"/>
              </a:ext>
            </a:extLst>
          </p:cNvPr>
          <p:cNvSpPr/>
          <p:nvPr/>
        </p:nvSpPr>
        <p:spPr>
          <a:xfrm>
            <a:off x="12866146" y="7713233"/>
            <a:ext cx="1688950" cy="41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Oracle Applications - EBSDB">
            <a:extLst>
              <a:ext uri="{FF2B5EF4-FFF2-40B4-BE49-F238E27FC236}">
                <a16:creationId xmlns:a16="http://schemas.microsoft.com/office/drawing/2014/main" id="{A9A69129-4FA7-BC56-3343-BA0202F4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9250" y="96819"/>
            <a:ext cx="8042322" cy="4885044"/>
          </a:xfrm>
          <a:prstGeom prst="rect">
            <a:avLst/>
          </a:prstGeom>
        </p:spPr>
      </p:pic>
      <p:pic>
        <p:nvPicPr>
          <p:cNvPr id="4" name="Picture Placeholder 5" descr="Oracle Applications - EBSDB">
            <a:extLst>
              <a:ext uri="{FF2B5EF4-FFF2-40B4-BE49-F238E27FC236}">
                <a16:creationId xmlns:a16="http://schemas.microsoft.com/office/drawing/2014/main" id="{13980DB7-C88B-0648-3169-38E6FE6C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82005" y="3926541"/>
            <a:ext cx="9273091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97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285</Words>
  <Application>Microsoft Office PowerPoint</Application>
  <PresentationFormat>Custom</PresentationFormat>
  <Paragraphs>72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Roboto</vt:lpstr>
      <vt:lpstr>Inter</vt:lpstr>
      <vt:lpstr>Arial</vt:lpstr>
      <vt:lpstr>Roboto Slab</vt:lpstr>
      <vt:lpstr>DM Sans Medium</vt:lpstr>
      <vt:lpstr>Calibri</vt:lpstr>
      <vt:lpstr>Office Theme</vt:lpstr>
      <vt:lpstr>PowerPoint Presentation</vt:lpstr>
      <vt:lpstr>PowerPoint Presentation</vt:lpstr>
      <vt:lpstr>PowerPoint Presentation</vt:lpstr>
      <vt:lpstr>Oracle Applications - EBSDB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Site: 27402 — Mozilla Firefox</vt:lpstr>
      <vt:lpstr>Oracle Applications - EBSDB</vt:lpstr>
      <vt:lpstr>Oracle Applications - EBSDB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dr shimaa</cp:lastModifiedBy>
  <cp:revision>29</cp:revision>
  <dcterms:created xsi:type="dcterms:W3CDTF">2025-03-05T12:01:21Z</dcterms:created>
  <dcterms:modified xsi:type="dcterms:W3CDTF">2025-04-29T03:30:12Z</dcterms:modified>
</cp:coreProperties>
</file>